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Get</a:t>
            </a:r>
          </a:p>
          <a:p>
            <a:pPr lvl="1"/>
            <a:r>
              <a:rPr kumimoji="1" lang="zh-TW" altLang="en-US" sz="4000" b="1" dirty="0" smtClean="0"/>
              <a:t>從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端取資料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Post</a:t>
            </a:r>
            <a:endParaRPr kumimoji="1" lang="en-US" altLang="zh-TW" sz="3600" b="1" dirty="0"/>
          </a:p>
          <a:p>
            <a:pPr lvl="1"/>
            <a:r>
              <a:rPr kumimoji="1" lang="zh-TW" altLang="en-US" sz="4000" b="1" dirty="0" smtClean="0"/>
              <a:t>對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端的資料作新增，修改和刪除</a:t>
            </a:r>
            <a:endParaRPr kumimoji="1" lang="en-US" altLang="zh-TW" sz="4000" b="1" dirty="0" smtClean="0"/>
          </a:p>
          <a:p>
            <a:r>
              <a:rPr kumimoji="1" lang="en-US" altLang="zh-TW" sz="44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431</Words>
  <Application>Microsoft Macintosh PowerPoint</Application>
  <PresentationFormat>寬螢幕</PresentationFormat>
  <Paragraphs>111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125</cp:revision>
  <dcterms:created xsi:type="dcterms:W3CDTF">2017-07-30T08:03:48Z</dcterms:created>
  <dcterms:modified xsi:type="dcterms:W3CDTF">2017-08-01T02:19:56Z</dcterms:modified>
</cp:coreProperties>
</file>